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61D-AFC8-4C91-B8A1-0A1574ADC193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8A55-A79E-4203-91D8-84C662131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75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61D-AFC8-4C91-B8A1-0A1574ADC193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8A55-A79E-4203-91D8-84C662131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06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61D-AFC8-4C91-B8A1-0A1574ADC193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8A55-A79E-4203-91D8-84C662131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682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53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97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32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55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4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84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28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3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61D-AFC8-4C91-B8A1-0A1574ADC193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8A55-A79E-4203-91D8-84C662131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097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8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92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98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92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1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51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99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0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80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7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61D-AFC8-4C91-B8A1-0A1574ADC193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8A55-A79E-4203-91D8-84C662131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948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154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84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71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29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102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015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973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024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71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6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61D-AFC8-4C91-B8A1-0A1574ADC193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8A55-A79E-4203-91D8-84C662131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2018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7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026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44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569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629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07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14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11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321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7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61D-AFC8-4C91-B8A1-0A1574ADC193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8A55-A79E-4203-91D8-84C662131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4292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202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70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687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711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050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89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99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390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852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61D-AFC8-4C91-B8A1-0A1574ADC193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8A55-A79E-4203-91D8-84C662131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21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836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182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788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693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600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718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708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973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298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0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61D-AFC8-4C91-B8A1-0A1574ADC193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8A55-A79E-4203-91D8-84C662131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2991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967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189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394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81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65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558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974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710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949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9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61D-AFC8-4C91-B8A1-0A1574ADC193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8A55-A79E-4203-91D8-84C662131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2513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161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939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350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505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753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604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77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475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2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61D-AFC8-4C91-B8A1-0A1574ADC193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8A55-A79E-4203-91D8-84C662131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48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B261D-AFC8-4C91-B8A1-0A1574ADC193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48A55-A79E-4203-91D8-84C662131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98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5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6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2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1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2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9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PGfzkzqdh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5" Type="http://schemas.openxmlformats.org/officeDocument/2006/relationships/hyperlink" Target="https://www.stream.cz/slavnedny/587227-den-atentatu-na-heydricha-27-kveten" TargetMode="External"/><Relationship Id="rId4" Type="http://schemas.openxmlformats.org/officeDocument/2006/relationships/hyperlink" Target="https://www.youtube.com/watch?v=22an95E6kQE&amp;nohtml5=Fals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eam.cz/slavnedny/590360-den-kdy-byly-vyhlazeny-lidice-10-cerve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4" Type="http://schemas.openxmlformats.org/officeDocument/2006/relationships/hyperlink" Target="https://www.stream.cz/slavnedny/820947-den-kdy-byly-vypaleny-lezaky-24-cerv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Dějepis - 9. A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12. týden (16. – 20. 3. 2020)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508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ÚKOL: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Milí žáci 9. A, opište si, prosím, do dějepisných sešitů následující stránky prezentace a podívejte se na příslušné dokumenty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2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476673"/>
            <a:ext cx="8640960" cy="79208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Protektorát Čechy a Morava</a:t>
            </a:r>
            <a:endParaRPr lang="cs-CZ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518457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Němci zabavili židovský majetek (zákon o arizaci)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roku 1941 začínají hromadné transporty Židů do koncentračních táborů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nás koncentrační pracovní tábor v Terezíně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romské koncentrační tábory v Letech u Písku a v Hodoníně</a:t>
            </a:r>
          </a:p>
        </p:txBody>
      </p:sp>
    </p:spTree>
    <p:extLst>
      <p:ext uri="{BB962C8B-B14F-4D97-AF65-F5344CB8AC3E}">
        <p14:creationId xmlns:p14="http://schemas.microsoft.com/office/powerpoint/2010/main" val="21640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640960" cy="79208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Protektorát Čechy a Morava</a:t>
            </a:r>
            <a:endParaRPr lang="cs-CZ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96136" y="1556792"/>
            <a:ext cx="3096344" cy="518457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zavedení přídělových lístků (potraviny, cigarety, šaty, obuv)</a:t>
            </a:r>
          </a:p>
          <a:p>
            <a:endParaRPr lang="cs-CZ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černý trh se zbožím</a:t>
            </a:r>
          </a:p>
          <a:p>
            <a:endParaRPr lang="cs-CZ" sz="3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nedostatek pohonných hmot</a:t>
            </a:r>
          </a:p>
          <a:p>
            <a:endParaRPr lang="cs-CZ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náhražky všeho druhu</a:t>
            </a:r>
          </a:p>
          <a:p>
            <a:endParaRPr lang="cs-CZ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34014"/>
            <a:ext cx="47625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6202"/>
            <a:ext cx="178666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44" y="4308042"/>
            <a:ext cx="1676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39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476673"/>
            <a:ext cx="8640960" cy="79208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Přídělové lístky - rok 1940</a:t>
            </a:r>
            <a:endParaRPr lang="cs-CZ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518457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cs-CZ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620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30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476673"/>
            <a:ext cx="8640960" cy="79208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Odboj za protektorátu</a:t>
            </a:r>
            <a:endParaRPr lang="cs-CZ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518457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742950" indent="-742950">
              <a:buAutoNum type="alphaLcParenR"/>
            </a:pP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domácí odboj</a:t>
            </a:r>
          </a:p>
          <a:p>
            <a:pPr marL="571500" indent="-571500">
              <a:buFontTx/>
              <a:buChar char="-"/>
            </a:pPr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nekomunistický </a:t>
            </a:r>
            <a:r>
              <a:rPr lang="cs-CZ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(od roku 1940 se jednotlivé složky demokratického odboje spojily - ÚVOD)</a:t>
            </a:r>
          </a:p>
          <a:p>
            <a:pPr marL="571500" indent="-571500">
              <a:buFontTx/>
              <a:buChar char="-"/>
            </a:pP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komunistický</a:t>
            </a:r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(zpočátku v izolaci, od roku 1941 začal spolupracovat)</a:t>
            </a:r>
          </a:p>
          <a:p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(během působení říšského protektora Heydricha byl domácí odboj téměř zlikvidován)</a:t>
            </a:r>
          </a:p>
        </p:txBody>
      </p:sp>
    </p:spTree>
    <p:extLst>
      <p:ext uri="{BB962C8B-B14F-4D97-AF65-F5344CB8AC3E}">
        <p14:creationId xmlns:p14="http://schemas.microsoft.com/office/powerpoint/2010/main" val="21862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476673"/>
            <a:ext cx="8640960" cy="79208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Odboj za protektorátu</a:t>
            </a:r>
            <a:endParaRPr lang="cs-CZ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518457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zahraniční</a:t>
            </a:r>
          </a:p>
          <a:p>
            <a:pPr marL="571500" indent="-571500">
              <a:buFontTx/>
              <a:buChar char="-"/>
            </a:pPr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centrum demokratického odboje v Londýně - odtud vládla československá exilová vláda v čele s prezidentem Edvardem Benešem</a:t>
            </a:r>
          </a:p>
          <a:p>
            <a:endParaRPr lang="cs-CZ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Tx/>
              <a:buChar char="-"/>
            </a:pP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komunisté měli své centrum v Moskvě - v čele Klement Gottwald</a:t>
            </a:r>
          </a:p>
        </p:txBody>
      </p:sp>
    </p:spTree>
    <p:extLst>
      <p:ext uri="{BB962C8B-B14F-4D97-AF65-F5344CB8AC3E}">
        <p14:creationId xmlns:p14="http://schemas.microsoft.com/office/powerpoint/2010/main" val="41333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476673"/>
            <a:ext cx="8640960" cy="79208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Atentát na Heydricha</a:t>
            </a:r>
            <a:endParaRPr lang="cs-CZ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518457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571500" indent="-571500">
              <a:buFontTx/>
              <a:buChar char="-"/>
            </a:pP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největší akce zahraničního odboje na území protektorátu</a:t>
            </a:r>
          </a:p>
          <a:p>
            <a:pPr marL="571500" indent="-571500">
              <a:buFontTx/>
              <a:buChar char="-"/>
            </a:pP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organizováno z Velké Británie</a:t>
            </a:r>
          </a:p>
          <a:p>
            <a:pPr marL="571500" indent="-571500">
              <a:buFontTx/>
              <a:buChar char="-"/>
            </a:pPr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skupina československých parašutistů byla vysazena s cílem zlikvidovat nenáviděného a obávaného protektora Reinharda Heydricha</a:t>
            </a:r>
          </a:p>
          <a:p>
            <a:r>
              <a:rPr lang="cs-CZ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- dokument </a:t>
            </a:r>
            <a:r>
              <a:rPr lang="cs-CZ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-</a:t>
            </a:r>
            <a:r>
              <a:rPr lang="cs-CZ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cs-CZ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- dokument II -</a:t>
            </a:r>
            <a:endParaRPr lang="cs-CZ" sz="36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58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476673"/>
            <a:ext cx="8640960" cy="79208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Reakce Němců na atentát</a:t>
            </a:r>
            <a:endParaRPr lang="cs-CZ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518457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571500" indent="-571500">
              <a:buFontTx/>
              <a:buChar char="-"/>
            </a:pPr>
            <a:r>
              <a:rPr lang="cs-CZ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nejprve zatčeno více než 3000 osob (přes 1500 popraveno)</a:t>
            </a:r>
          </a:p>
          <a:p>
            <a:pPr marL="571500" indent="-571500">
              <a:buFontTx/>
              <a:buChar char="-"/>
            </a:pPr>
            <a:r>
              <a:rPr lang="cs-CZ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vypsaná odměna 10 milionů korun na dopadení pachatele</a:t>
            </a:r>
          </a:p>
          <a:p>
            <a:pPr marL="571500" indent="-571500">
              <a:buFontTx/>
              <a:buChar char="-"/>
            </a:pPr>
            <a:r>
              <a:rPr lang="cs-CZ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potom vypálení obcí </a:t>
            </a:r>
            <a:r>
              <a:rPr lang="cs-CZ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Lidice</a:t>
            </a:r>
            <a:r>
              <a:rPr lang="cs-CZ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(Kladensko) a </a:t>
            </a:r>
            <a:r>
              <a:rPr lang="cs-CZ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Ležáky</a:t>
            </a:r>
            <a:r>
              <a:rPr lang="cs-CZ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(Chrudimsko)</a:t>
            </a:r>
          </a:p>
          <a:p>
            <a:pPr marL="571500" indent="-571500">
              <a:buFontTx/>
              <a:buChar char="-"/>
            </a:pPr>
            <a:r>
              <a:rPr lang="cs-CZ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atentátníci nakonec dopadeni zradou jednoho z nich</a:t>
            </a:r>
            <a:endParaRPr lang="cs-CZ" sz="36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40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256</Words>
  <Application>Microsoft Office PowerPoint</Application>
  <PresentationFormat>Předvádění na obrazovce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8</vt:i4>
      </vt:variant>
      <vt:variant>
        <vt:lpstr>Nadpisy snímků</vt:lpstr>
      </vt:variant>
      <vt:variant>
        <vt:i4>8</vt:i4>
      </vt:variant>
    </vt:vector>
  </HeadingPairs>
  <TitlesOfParts>
    <vt:vector size="16" baseType="lpstr">
      <vt:lpstr>Motiv systému Office</vt:lpstr>
      <vt:lpstr>Motiv sady Office</vt:lpstr>
      <vt:lpstr>1_Motiv sady Office</vt:lpstr>
      <vt:lpstr>2_Motiv sady Office</vt:lpstr>
      <vt:lpstr>3_Motiv sady Office</vt:lpstr>
      <vt:lpstr>4_Motiv sady Office</vt:lpstr>
      <vt:lpstr>5_Motiv sady Office</vt:lpstr>
      <vt:lpstr>6_Motiv sady Office</vt:lpstr>
      <vt:lpstr>Dějepis - 9. A 12. týden (16. – 20. 3. 2020)</vt:lpstr>
      <vt:lpstr>Protektorát Čechy a Morava</vt:lpstr>
      <vt:lpstr>Protektorát Čechy a Morava</vt:lpstr>
      <vt:lpstr>Přídělové lístky - rok 1940</vt:lpstr>
      <vt:lpstr>Odboj za protektorátu</vt:lpstr>
      <vt:lpstr>Odboj za protektorátu</vt:lpstr>
      <vt:lpstr>Atentát na Heydricha</vt:lpstr>
      <vt:lpstr>Reakce Němců na atentát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Dějepis - 9. A 12. týden (16. – 20. 3. 2020)</dc:title>
  <dc:creator>Vratislav Libánský</dc:creator>
  <cp:lastModifiedBy>Vratislav Libánský</cp:lastModifiedBy>
  <cp:revision>3</cp:revision>
  <dcterms:created xsi:type="dcterms:W3CDTF">2020-03-12T11:40:47Z</dcterms:created>
  <dcterms:modified xsi:type="dcterms:W3CDTF">2020-03-12T12:21:29Z</dcterms:modified>
</cp:coreProperties>
</file>