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8" d="100"/>
          <a:sy n="78" d="100"/>
        </p:scale>
        <p:origin x="60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4E47C-5CF0-4F30-B87E-8AEEE3340AA3}" type="datetimeFigureOut">
              <a:rPr lang="cs-CZ" smtClean="0"/>
              <a:t>17.03.2020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1B84E-7D78-4880-9856-6D87192C64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2308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4E47C-5CF0-4F30-B87E-8AEEE3340AA3}" type="datetimeFigureOut">
              <a:rPr lang="cs-CZ" smtClean="0"/>
              <a:t>17.03.2020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1B84E-7D78-4880-9856-6D87192C64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8505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4E47C-5CF0-4F30-B87E-8AEEE3340AA3}" type="datetimeFigureOut">
              <a:rPr lang="cs-CZ" smtClean="0"/>
              <a:t>17.03.2020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1B84E-7D78-4880-9856-6D87192C6476}" type="slidenum">
              <a:rPr lang="cs-CZ" smtClean="0"/>
              <a:t>‹#›</a:t>
            </a:fld>
            <a:endParaRPr lang="cs-CZ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484042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4E47C-5CF0-4F30-B87E-8AEEE3340AA3}" type="datetimeFigureOut">
              <a:rPr lang="cs-CZ" smtClean="0"/>
              <a:t>17.03.2020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1B84E-7D78-4880-9856-6D87192C64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97575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4E47C-5CF0-4F30-B87E-8AEEE3340AA3}" type="datetimeFigureOut">
              <a:rPr lang="cs-CZ" smtClean="0"/>
              <a:t>17.03.2020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1B84E-7D78-4880-9856-6D87192C6476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105634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4E47C-5CF0-4F30-B87E-8AEEE3340AA3}" type="datetimeFigureOut">
              <a:rPr lang="cs-CZ" smtClean="0"/>
              <a:t>17.03.2020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1B84E-7D78-4880-9856-6D87192C64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5457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4E47C-5CF0-4F30-B87E-8AEEE3340AA3}" type="datetimeFigureOut">
              <a:rPr lang="cs-CZ" smtClean="0"/>
              <a:t>17.03.2020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1B84E-7D78-4880-9856-6D87192C64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85646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4E47C-5CF0-4F30-B87E-8AEEE3340AA3}" type="datetimeFigureOut">
              <a:rPr lang="cs-CZ" smtClean="0"/>
              <a:t>17.03.2020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1B84E-7D78-4880-9856-6D87192C64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7457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4E47C-5CF0-4F30-B87E-8AEEE3340AA3}" type="datetimeFigureOut">
              <a:rPr lang="cs-CZ" smtClean="0"/>
              <a:t>17.03.2020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1B84E-7D78-4880-9856-6D87192C64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5238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4E47C-5CF0-4F30-B87E-8AEEE3340AA3}" type="datetimeFigureOut">
              <a:rPr lang="cs-CZ" smtClean="0"/>
              <a:t>17.03.2020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1B84E-7D78-4880-9856-6D87192C64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4549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4E47C-5CF0-4F30-B87E-8AEEE3340AA3}" type="datetimeFigureOut">
              <a:rPr lang="cs-CZ" smtClean="0"/>
              <a:t>17.03.2020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1B84E-7D78-4880-9856-6D87192C64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1970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4E47C-5CF0-4F30-B87E-8AEEE3340AA3}" type="datetimeFigureOut">
              <a:rPr lang="cs-CZ" smtClean="0"/>
              <a:t>17.03.2020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1B84E-7D78-4880-9856-6D87192C64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3894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4E47C-5CF0-4F30-B87E-8AEEE3340AA3}" type="datetimeFigureOut">
              <a:rPr lang="cs-CZ" smtClean="0"/>
              <a:t>17.03.2020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1B84E-7D78-4880-9856-6D87192C64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6070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4E47C-5CF0-4F30-B87E-8AEEE3340AA3}" type="datetimeFigureOut">
              <a:rPr lang="cs-CZ" smtClean="0"/>
              <a:t>17.03.2020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1B84E-7D78-4880-9856-6D87192C64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248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4E47C-5CF0-4F30-B87E-8AEEE3340AA3}" type="datetimeFigureOut">
              <a:rPr lang="cs-CZ" smtClean="0"/>
              <a:t>17.03.2020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1B84E-7D78-4880-9856-6D87192C64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6146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4E47C-5CF0-4F30-B87E-8AEEE3340AA3}" type="datetimeFigureOut">
              <a:rPr lang="cs-CZ" smtClean="0"/>
              <a:t>17.03.2020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1B84E-7D78-4880-9856-6D87192C64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1763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A4E47C-5CF0-4F30-B87E-8AEEE3340AA3}" type="datetimeFigureOut">
              <a:rPr lang="cs-CZ" smtClean="0"/>
              <a:t>17.03.2020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051B84E-7D78-4880-9856-6D87192C64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3908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II. Atmosféra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Vzdušný obal Země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98535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Opakování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Souhrnné opakování str. 31, 32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163587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Atmosféra chrání Zemi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Atmosféra – je vzdušný obal Země</a:t>
            </a:r>
          </a:p>
          <a:p>
            <a:r>
              <a:rPr lang="cs-CZ" dirty="0" smtClean="0"/>
              <a:t>Směs plynů – je vzduch</a:t>
            </a:r>
          </a:p>
          <a:p>
            <a:r>
              <a:rPr lang="cs-CZ" dirty="0" smtClean="0"/>
              <a:t>Složení – kyslík 21%, dusík 78%, ostatní plyny 1% (oxid uhličitý, ozon, vzácné plyny, vodní pára)</a:t>
            </a:r>
          </a:p>
          <a:p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54937" y="3631341"/>
            <a:ext cx="2352675" cy="1943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3865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****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Ochranné funkce atmosféry:</a:t>
            </a:r>
          </a:p>
          <a:p>
            <a:r>
              <a:rPr lang="cs-CZ" dirty="0" smtClean="0"/>
              <a:t>- chrání před škodlivým kosmickým zářením</a:t>
            </a:r>
          </a:p>
          <a:p>
            <a:r>
              <a:rPr lang="cs-CZ" dirty="0" smtClean="0"/>
              <a:t>- zajišťuje průměrnou teplotu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84017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****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Vrstvy atmosféry a jejich vlastnosti</a:t>
            </a:r>
          </a:p>
          <a:p>
            <a:r>
              <a:rPr lang="cs-CZ" dirty="0" smtClean="0"/>
              <a:t>1. TROPOSFÉRA – výška asi 11 km (většina hmoty a vlhkost), odehrává se zde děj – počasí</a:t>
            </a:r>
          </a:p>
          <a:p>
            <a:r>
              <a:rPr lang="cs-CZ" dirty="0" smtClean="0"/>
              <a:t>2. STRATOSFÉRA – až 50 km, obaluje troposféru, nelze zde dýchat, v oblasti 25 – 30 km – ozonosféra – chrání před UV – zářením</a:t>
            </a:r>
          </a:p>
          <a:p>
            <a:r>
              <a:rPr lang="cs-CZ" dirty="0" smtClean="0"/>
              <a:t>3. VYŠŠÍ VRSTVY ATMOSFÉRY – na ně navazuje meziplanetární prostor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51781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</TotalTime>
  <Words>133</Words>
  <Application>Microsoft Office PowerPoint</Application>
  <PresentationFormat>Širokoúhlá obrazovka</PresentationFormat>
  <Paragraphs>18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Wingdings 3</vt:lpstr>
      <vt:lpstr>Faseta</vt:lpstr>
      <vt:lpstr>II. Atmosféra</vt:lpstr>
      <vt:lpstr>Opakování</vt:lpstr>
      <vt:lpstr>Atmosféra chrání Zemi</vt:lpstr>
      <vt:lpstr>****</vt:lpstr>
      <vt:lpstr>****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II. Atmosféra</dc:title>
  <dc:creator>Admin</dc:creator>
  <cp:lastModifiedBy>Admin</cp:lastModifiedBy>
  <cp:revision>2</cp:revision>
  <dcterms:created xsi:type="dcterms:W3CDTF">2020-03-17T08:45:12Z</dcterms:created>
  <dcterms:modified xsi:type="dcterms:W3CDTF">2020-03-17T08:53:20Z</dcterms:modified>
</cp:coreProperties>
</file>