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CB41C09-6CC4-4FAD-A7C3-8FD679792E3D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D2D82D-44D5-447A-A6DD-C7092C837DB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3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1C09-6CC4-4FAD-A7C3-8FD679792E3D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D82D-44D5-447A-A6DD-C7092C837D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75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1C09-6CC4-4FAD-A7C3-8FD679792E3D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D82D-44D5-447A-A6DD-C7092C837DB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74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1C09-6CC4-4FAD-A7C3-8FD679792E3D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D82D-44D5-447A-A6DD-C7092C837DB3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328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1C09-6CC4-4FAD-A7C3-8FD679792E3D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D82D-44D5-447A-A6DD-C7092C837D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37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1C09-6CC4-4FAD-A7C3-8FD679792E3D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D82D-44D5-447A-A6DD-C7092C837DB3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331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1C09-6CC4-4FAD-A7C3-8FD679792E3D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D82D-44D5-447A-A6DD-C7092C837DB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158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1C09-6CC4-4FAD-A7C3-8FD679792E3D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D82D-44D5-447A-A6DD-C7092C837DB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281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1C09-6CC4-4FAD-A7C3-8FD679792E3D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D82D-44D5-447A-A6DD-C7092C837DB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1C09-6CC4-4FAD-A7C3-8FD679792E3D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D82D-44D5-447A-A6DD-C7092C837D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69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1C09-6CC4-4FAD-A7C3-8FD679792E3D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D82D-44D5-447A-A6DD-C7092C837DB3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58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1C09-6CC4-4FAD-A7C3-8FD679792E3D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D82D-44D5-447A-A6DD-C7092C837D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82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1C09-6CC4-4FAD-A7C3-8FD679792E3D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D82D-44D5-447A-A6DD-C7092C837DB3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90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1C09-6CC4-4FAD-A7C3-8FD679792E3D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D82D-44D5-447A-A6DD-C7092C837DB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6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1C09-6CC4-4FAD-A7C3-8FD679792E3D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D82D-44D5-447A-A6DD-C7092C837D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99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1C09-6CC4-4FAD-A7C3-8FD679792E3D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D82D-44D5-447A-A6DD-C7092C837DB3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40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1C09-6CC4-4FAD-A7C3-8FD679792E3D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D82D-44D5-447A-A6DD-C7092C837D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35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B41C09-6CC4-4FAD-A7C3-8FD679792E3D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D2D82D-44D5-447A-A6DD-C7092C837D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79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Život ve společnosti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Skupiny, ve kterých žijeme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388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Skupiny, ve kterých žijeme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 minulé hodině jsme se zmínili, kterých skupin jsme součástí</a:t>
            </a:r>
          </a:p>
          <a:p>
            <a:r>
              <a:rPr lang="cs-CZ" dirty="0" smtClean="0"/>
              <a:t>(rodina, škola, kamarádi, oddíly, kroužky…, národ, stát…)</a:t>
            </a:r>
          </a:p>
          <a:p>
            <a:r>
              <a:rPr lang="cs-CZ" dirty="0" smtClean="0"/>
              <a:t>Liší se velikostí, vztahy, důležitostí, povinnostmi…</a:t>
            </a:r>
          </a:p>
          <a:p>
            <a:r>
              <a:rPr lang="cs-CZ" dirty="0" smtClean="0"/>
              <a:t>Dělení podle počtu: malé ( 20 – 30, za skupinu se považují i 2 osoby (dle některých odborníků, obecně od 3 osob)</a:t>
            </a:r>
          </a:p>
          <a:p>
            <a:r>
              <a:rPr lang="cs-CZ" dirty="0" smtClean="0"/>
              <a:t>Další dělení: přechodné, stálé</a:t>
            </a:r>
          </a:p>
          <a:p>
            <a:r>
              <a:rPr lang="cs-CZ" dirty="0" smtClean="0"/>
              <a:t>Existuje řada dalších znaků, podle kterých se skupiny dělí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69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Základy slušného chování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Společensky významnější osoby:</a:t>
            </a:r>
          </a:p>
          <a:p>
            <a:r>
              <a:rPr lang="cs-CZ" dirty="0" smtClean="0"/>
              <a:t>Muž x </a:t>
            </a:r>
            <a:r>
              <a:rPr lang="cs-CZ" b="1" dirty="0" smtClean="0"/>
              <a:t>žena</a:t>
            </a:r>
          </a:p>
          <a:p>
            <a:r>
              <a:rPr lang="cs-CZ" b="1" dirty="0" smtClean="0"/>
              <a:t>Starší</a:t>
            </a:r>
            <a:r>
              <a:rPr lang="cs-CZ" dirty="0" smtClean="0"/>
              <a:t> x mladší</a:t>
            </a:r>
          </a:p>
          <a:p>
            <a:r>
              <a:rPr lang="cs-CZ" b="1" dirty="0" smtClean="0"/>
              <a:t>Nadřízený</a:t>
            </a:r>
            <a:r>
              <a:rPr lang="cs-CZ" dirty="0" smtClean="0"/>
              <a:t> x podřízený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40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****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2689" y="2557463"/>
            <a:ext cx="442662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5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****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2512" y="32924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5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****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2689" y="2557463"/>
            <a:ext cx="442662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40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111</Words>
  <Application>Microsoft Office PowerPoint</Application>
  <PresentationFormat>Širokoúhlá obrazovka</PresentationFormat>
  <Paragraphs>17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Organický</vt:lpstr>
      <vt:lpstr>Život ve společnosti</vt:lpstr>
      <vt:lpstr>Skupiny, ve kterých žijeme</vt:lpstr>
      <vt:lpstr>Základy slušného chování</vt:lpstr>
      <vt:lpstr>****</vt:lpstr>
      <vt:lpstr>****</vt:lpstr>
      <vt:lpstr>****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ve společnosti</dc:title>
  <dc:creator>Admin</dc:creator>
  <cp:lastModifiedBy>Admin</cp:lastModifiedBy>
  <cp:revision>5</cp:revision>
  <dcterms:created xsi:type="dcterms:W3CDTF">2020-03-16T13:17:37Z</dcterms:created>
  <dcterms:modified xsi:type="dcterms:W3CDTF">2020-03-17T09:09:45Z</dcterms:modified>
</cp:coreProperties>
</file>