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5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9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92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7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11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8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0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4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5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0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2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0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19EBB3-6C6A-4DD9-868C-FBCB4228A653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5929C9-4489-4848-AFA7-D4DD5D0A7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07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63EA2-4E63-4426-A05D-5EDE8680D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582" y="1122363"/>
            <a:ext cx="7625919" cy="4790165"/>
          </a:xfrm>
        </p:spPr>
        <p:txBody>
          <a:bodyPr>
            <a:normAutofit fontScale="90000"/>
          </a:bodyPr>
          <a:lstStyle/>
          <a:p>
            <a:pPr algn="l"/>
            <a:br>
              <a:rPr lang="cs-CZ" sz="4400" b="1" dirty="0"/>
            </a:br>
            <a:br>
              <a:rPr lang="cs-CZ" sz="4400" b="1" dirty="0"/>
            </a:br>
            <a:br>
              <a:rPr lang="cs-CZ" sz="4400" b="1" dirty="0"/>
            </a:br>
            <a:br>
              <a:rPr lang="cs-CZ" sz="4400" b="1" dirty="0"/>
            </a:br>
            <a:r>
              <a:rPr lang="cs-CZ" sz="3600" b="1" dirty="0"/>
              <a:t>Dobrý den, všechny Vás moc zdravím. Každý týden Vám pošlu jednu prezentaci, popř. pracovní list. Oboje si vypracujte do školního sešitu nejpozději do následující středy. V tomto případě tedy do 25.3. Poté to nafoťte na mobil. telefon a pošlete mi ke kontrole na email:</a:t>
            </a:r>
            <a:br>
              <a:rPr lang="cs-CZ" sz="3600" b="1" dirty="0"/>
            </a:br>
            <a:r>
              <a:rPr lang="cs-CZ" sz="3600" b="1" dirty="0"/>
              <a:t>zprokesova@zssady.cz</a:t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9379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1646BAF-6A73-46D7-B2BB-6FF978FC72C1}"/>
              </a:ext>
            </a:extLst>
          </p:cNvPr>
          <p:cNvSpPr txBox="1"/>
          <p:nvPr/>
        </p:nvSpPr>
        <p:spPr>
          <a:xfrm>
            <a:off x="1660125" y="1207363"/>
            <a:ext cx="87888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/>
              <a:t>Finanční produkty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4800" b="1" i="1" dirty="0"/>
              <a:t>Finanční trh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6DA82D-8AA1-4A97-8D1B-EBB0BF119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35" y="3835154"/>
            <a:ext cx="4109529" cy="21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1D1E9-9543-45D3-84DB-2D538CC1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Finanční trh </a:t>
            </a:r>
            <a:r>
              <a:rPr lang="cs-CZ" dirty="0"/>
              <a:t>– druh trhu, na kterém se obchoduje s penězi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12331-47FC-4CAA-8F8D-F4A41DCB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Peníze mohou být v následující podobě:</a:t>
            </a:r>
          </a:p>
          <a:p>
            <a:r>
              <a:rPr lang="cs-CZ" dirty="0"/>
              <a:t>Hotovost</a:t>
            </a:r>
          </a:p>
          <a:p>
            <a:r>
              <a:rPr lang="cs-CZ" dirty="0" err="1"/>
              <a:t>Devizi</a:t>
            </a:r>
            <a:r>
              <a:rPr lang="cs-CZ" dirty="0"/>
              <a:t> – cizí měna v bezhotovostní podobě</a:t>
            </a:r>
          </a:p>
          <a:p>
            <a:r>
              <a:rPr lang="cs-CZ" dirty="0"/>
              <a:t>Drahé kovy – např.: zlato, stříbro, měď apod.</a:t>
            </a:r>
          </a:p>
          <a:p>
            <a:r>
              <a:rPr lang="cs-CZ" dirty="0"/>
              <a:t>Cenné papíry – akcie, dluhopisy, podílové listy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AECC56-275B-41D9-90F3-3AF44090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18" y="2556932"/>
            <a:ext cx="3353447" cy="29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6D031-0303-4C4E-85F3-C8166936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0" y="790113"/>
            <a:ext cx="10515600" cy="514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/>
              <a:t>Fin. trh se dělí na</a:t>
            </a:r>
            <a:r>
              <a:rPr lang="cs-CZ" b="1" dirty="0"/>
              <a:t>:</a:t>
            </a:r>
          </a:p>
          <a:p>
            <a:pPr marL="514350" indent="-514350">
              <a:buAutoNum type="arabicParenR"/>
            </a:pPr>
            <a:r>
              <a:rPr lang="cs-CZ" b="1" dirty="0"/>
              <a:t>Soukromý</a:t>
            </a:r>
            <a:r>
              <a:rPr lang="cs-CZ" dirty="0"/>
              <a:t> – mezi dvěma osobami</a:t>
            </a:r>
          </a:p>
          <a:p>
            <a:pPr marL="514350" indent="-514350">
              <a:buAutoNum type="arabicParenR"/>
            </a:pPr>
            <a:r>
              <a:rPr lang="cs-CZ" b="1" dirty="0"/>
              <a:t>Zprostředkovatelský</a:t>
            </a:r>
            <a:r>
              <a:rPr lang="cs-CZ" dirty="0"/>
              <a:t> – obchod probíhá přes zprostředkovatele: banky, spořitelny, pojišťovny, investiční společnosti apod.</a:t>
            </a:r>
          </a:p>
          <a:p>
            <a:pPr marL="0" indent="0">
              <a:buNone/>
            </a:pPr>
            <a:r>
              <a:rPr lang="cs-CZ" dirty="0"/>
              <a:t>Banky a ostatní instituce nabízejí své „výrobky“, kterým říkáme </a:t>
            </a:r>
            <a:r>
              <a:rPr lang="cs-CZ" b="1" dirty="0"/>
              <a:t>FINANČNÍ PRODUKTY</a:t>
            </a:r>
          </a:p>
          <a:p>
            <a:pPr marL="0" indent="0">
              <a:buNone/>
            </a:pPr>
            <a:r>
              <a:rPr lang="cs-CZ" b="1" dirty="0"/>
              <a:t>Jedná se o:</a:t>
            </a:r>
          </a:p>
          <a:p>
            <a:pPr marL="0" indent="0">
              <a:buNone/>
            </a:pPr>
            <a:r>
              <a:rPr lang="cs-CZ" dirty="0"/>
              <a:t>Běžný účet, spořící účet, půjčku, </a:t>
            </a:r>
          </a:p>
          <a:p>
            <a:pPr marL="0" indent="0">
              <a:buNone/>
            </a:pPr>
            <a:r>
              <a:rPr lang="cs-CZ" dirty="0"/>
              <a:t>stavební spoření, důchodové spoření, </a:t>
            </a:r>
          </a:p>
          <a:p>
            <a:pPr marL="0" indent="0">
              <a:buNone/>
            </a:pPr>
            <a:r>
              <a:rPr lang="cs-CZ" dirty="0"/>
              <a:t>pojištění, investice apod.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424C9B-77E1-4110-868C-7CDD42367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45" y="3428999"/>
            <a:ext cx="4820573" cy="26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E5C7B-1E2B-47C7-85AB-31D5FD84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Finanční produkt slouží: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4C044-1BD2-4525-995F-794D113ED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správě peněz (účet)</a:t>
            </a:r>
          </a:p>
          <a:p>
            <a:r>
              <a:rPr lang="cs-CZ" dirty="0"/>
              <a:t>Ke zhodnocení peněz (spoření, investice)</a:t>
            </a:r>
          </a:p>
          <a:p>
            <a:r>
              <a:rPr lang="cs-CZ" dirty="0"/>
              <a:t>K půjčení peněz (úvěr)</a:t>
            </a:r>
          </a:p>
          <a:p>
            <a:r>
              <a:rPr lang="cs-CZ" dirty="0"/>
              <a:t>K zajištění v případě neblahé události (pojištění)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EC95A4-B0BB-4EAD-9E05-FD42C44D7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6" y="2796466"/>
            <a:ext cx="3218757" cy="25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0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214</Words>
  <Application>Microsoft Office PowerPoint</Application>
  <PresentationFormat>Širokoúhlá obrazovka</PresentationFormat>
  <Paragraphs>26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    Dobrý den, všechny Vás moc zdravím. Každý týden Vám pošlu jednu prezentaci, popř. pracovní list. Oboje si vypracujte do školního sešitu nejpozději do následující středy. V tomto případě tedy do 25.3. Poté to nafoťte na mobil. telefon a pošlete mi ke kontrole na email: zprokesova@zssady.cz </vt:lpstr>
      <vt:lpstr>Prezentace aplikace PowerPoint</vt:lpstr>
      <vt:lpstr>Finanční trh – druh trhu, na kterém se obchoduje s penězi</vt:lpstr>
      <vt:lpstr>Prezentace aplikace PowerPoint</vt:lpstr>
      <vt:lpstr>Finanční produkt slouží: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produkty</dc:title>
  <dc:creator>Radim</dc:creator>
  <cp:lastModifiedBy>Radim</cp:lastModifiedBy>
  <cp:revision>6</cp:revision>
  <dcterms:created xsi:type="dcterms:W3CDTF">2019-03-24T19:45:31Z</dcterms:created>
  <dcterms:modified xsi:type="dcterms:W3CDTF">2020-03-17T07:28:37Z</dcterms:modified>
</cp:coreProperties>
</file>